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1" autoAdjust="0"/>
    <p:restoredTop sz="93896" autoAdjust="0"/>
  </p:normalViewPr>
  <p:slideViewPr>
    <p:cSldViewPr snapToGrid="0">
      <p:cViewPr>
        <p:scale>
          <a:sx n="66" d="100"/>
          <a:sy n="66" d="100"/>
        </p:scale>
        <p:origin x="8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30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5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6770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76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4338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996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26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46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50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620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413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304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6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597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0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10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1F515-DBAA-419A-B9D9-DEA79B51E871}" type="datetimeFigureOut">
              <a:rPr lang="en-US" smtClean="0"/>
              <a:t>11/28/2021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E8E2AFE-A52D-4C01-86BD-2FBE53796E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473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naac/SmartKart-Ap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naac/SmartKart-Ap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naac/SmartKart-Ap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naac/SmartKart-Ap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gcommerce.com/blog/ecommerce-promotions-discounts/" TargetMode="External"/><Relationship Id="rId2" Type="http://schemas.openxmlformats.org/officeDocument/2006/relationships/hyperlink" Target="https://www.bigcommerce.com/payment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onaac/SmartKart-Ap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naac/SmartKart-Ap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13347"/>
            <a:ext cx="9144000" cy="2996616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REGENT UNIVERSITY</a:t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COMPUTING</a:t>
            </a:r>
            <a:b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DEVELOPMENT</a:t>
            </a:r>
            <a:b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TOPIC</a:t>
            </a:r>
            <a:b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IMPLEMENTATION OF AN ANDROID</a:t>
            </a:r>
            <a:b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FOR AN ONLNE FASHION SHOP</a:t>
            </a:r>
            <a:endParaRPr 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BY: GROUP 15</a:t>
            </a:r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STEPHEN TENKORANG - 00870119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MORRIS NANA ACKON - 00400119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0910" y="6119336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94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437466" cy="1320800"/>
          </a:xfrm>
        </p:spPr>
        <p:txBody>
          <a:bodyPr/>
          <a:lstStyle/>
          <a:p>
            <a:r>
              <a:rPr lang="en-US" dirty="0"/>
              <a:t>03.User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86068"/>
            <a:ext cx="6789420" cy="610904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94454" y="2837771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 NUMER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168" y="6395108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5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054686" cy="1320800"/>
          </a:xfrm>
        </p:spPr>
        <p:txBody>
          <a:bodyPr/>
          <a:lstStyle/>
          <a:p>
            <a:r>
              <a:rPr lang="en-US" dirty="0"/>
              <a:t>04.User Home 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0" y="286068"/>
            <a:ext cx="6949440" cy="596958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8754" y="3389314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CLOTHING &amp; ASSESSORIES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BOOKS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 ITEMS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35825" y="6293504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80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008966" cy="1320800"/>
          </a:xfrm>
        </p:spPr>
        <p:txBody>
          <a:bodyPr/>
          <a:lstStyle/>
          <a:p>
            <a:r>
              <a:rPr lang="en-US" dirty="0"/>
              <a:t>05.A.Sub-Category selection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17488"/>
            <a:ext cx="6820092" cy="6241369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8754" y="3389314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MEN’S CLOTHING &amp; APPARELS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MEN’S CLOTHING &amp;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APPARELS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18109" y="6395109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29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757506" cy="1320800"/>
          </a:xfrm>
        </p:spPr>
        <p:txBody>
          <a:bodyPr/>
          <a:lstStyle/>
          <a:p>
            <a:r>
              <a:rPr lang="en-US" dirty="0"/>
              <a:t>05.B.Recycler View of Items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80" y="289560"/>
            <a:ext cx="6949440" cy="6169297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5889" y="2721657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 ITEMS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0683" y="6351562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72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574626" cy="1320800"/>
          </a:xfrm>
        </p:spPr>
        <p:txBody>
          <a:bodyPr/>
          <a:lstStyle/>
          <a:p>
            <a:r>
              <a:rPr lang="en-US" dirty="0"/>
              <a:t>06.Item Display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00" y="266700"/>
            <a:ext cx="7150020" cy="6177643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5889" y="2721657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CALL TO PLACE AN ORDER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45538" y="6351564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6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643206" cy="1320800"/>
          </a:xfrm>
        </p:spPr>
        <p:txBody>
          <a:bodyPr/>
          <a:lstStyle/>
          <a:p>
            <a:r>
              <a:rPr lang="en-US" dirty="0"/>
              <a:t>07.Place Order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60" y="263208"/>
            <a:ext cx="7178040" cy="6108563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45889" y="2721657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ENTER ORDER DETAILS TO PLACE AN ORDER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71366" y="6351565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835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922334" cy="1320800"/>
          </a:xfrm>
        </p:spPr>
        <p:txBody>
          <a:bodyPr/>
          <a:lstStyle/>
          <a:p>
            <a:r>
              <a:rPr lang="en-US" dirty="0"/>
              <a:t>08.Success Message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68" y="289560"/>
            <a:ext cx="7218952" cy="600964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5889" y="2721657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 ORDER DETAILS TO PLACE AN ORDER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6168" y="6337046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00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09.Admin Login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08" y="358140"/>
            <a:ext cx="7173232" cy="5897517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56412" y="2910342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NAME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3596" y="6308018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74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803226" cy="1320800"/>
          </a:xfrm>
        </p:spPr>
        <p:txBody>
          <a:bodyPr/>
          <a:lstStyle/>
          <a:p>
            <a:r>
              <a:rPr lang="en-US" dirty="0"/>
              <a:t>10.Admin Home Page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88" y="426720"/>
            <a:ext cx="7127512" cy="5785394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6412" y="2910342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STAFF USER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 STOCK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93882" y="6278991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8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780366" cy="1320800"/>
          </a:xfrm>
        </p:spPr>
        <p:txBody>
          <a:bodyPr/>
          <a:lstStyle/>
          <a:p>
            <a:r>
              <a:rPr lang="en-US" dirty="0"/>
              <a:t>11.Staff Register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80" y="377508"/>
            <a:ext cx="7035720" cy="590717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6412" y="2910342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NAME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8397" y="6322532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3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OPTIONS/METHODS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OPTIONS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OPTIONS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0910" y="6119336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2980266" cy="1320800"/>
          </a:xfrm>
        </p:spPr>
        <p:txBody>
          <a:bodyPr/>
          <a:lstStyle/>
          <a:p>
            <a:r>
              <a:rPr lang="en-US" dirty="0"/>
              <a:t>12.Add Stock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40" y="289560"/>
            <a:ext cx="7058580" cy="6362700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6412" y="2910342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ITEM ID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QUANTITY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54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826086" cy="1320800"/>
          </a:xfrm>
        </p:spPr>
        <p:txBody>
          <a:bodyPr/>
          <a:lstStyle/>
          <a:p>
            <a:r>
              <a:rPr lang="en-US" dirty="0"/>
              <a:t>13.Success Message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320" y="308928"/>
            <a:ext cx="7127160" cy="6389052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6412" y="2910342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SUCCESS IN ADDING STAFF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15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14.Staff Login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0" y="289560"/>
            <a:ext cx="7086600" cy="60822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6412" y="2910342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NAME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31024" y="6337047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682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688926" cy="1320800"/>
          </a:xfrm>
        </p:spPr>
        <p:txBody>
          <a:bodyPr/>
          <a:lstStyle/>
          <a:p>
            <a:r>
              <a:rPr lang="en-US" dirty="0"/>
              <a:t>15.Select order to deliver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60" y="403860"/>
            <a:ext cx="7195740" cy="596791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1064" y="2576514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SELECTS AN ORDER FOR DELIVERY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9023" y="6278990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99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328326" cy="1320800"/>
          </a:xfrm>
        </p:spPr>
        <p:txBody>
          <a:bodyPr>
            <a:normAutofit fontScale="90000"/>
          </a:bodyPr>
          <a:lstStyle/>
          <a:p>
            <a:r>
              <a:rPr lang="en-US" dirty="0"/>
              <a:t>16.Confirm order delivery from customer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459" y="195311"/>
            <a:ext cx="7345865" cy="603131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71064" y="2576514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CONFIRMS AN ORDER FOR DELIVERY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63254" y="6235448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8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accent5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43" y="592991"/>
            <a:ext cx="5038947" cy="5038947"/>
          </a:xfrm>
        </p:spPr>
      </p:pic>
      <p:sp>
        <p:nvSpPr>
          <p:cNvPr id="5" name="Rectangle 4"/>
          <p:cNvSpPr/>
          <p:nvPr/>
        </p:nvSpPr>
        <p:spPr>
          <a:xfrm>
            <a:off x="1465225" y="5185662"/>
            <a:ext cx="9228808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GitHub</a:t>
            </a:r>
            <a:r>
              <a:rPr lang="en-US" sz="2400" dirty="0" smtClean="0"/>
              <a:t> : </a:t>
            </a: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</a:t>
            </a:r>
            <a:r>
              <a:rPr lang="en-US" sz="3200" dirty="0" smtClean="0">
                <a:hlinkClick r:id="rId3"/>
              </a:rPr>
              <a:t>github.com/monaac/SmartKart-App</a:t>
            </a:r>
            <a:endParaRPr lang="en-US" sz="24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2920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4122"/>
            <a:ext cx="11108266" cy="1320800"/>
          </a:xfrm>
        </p:spPr>
        <p:txBody>
          <a:bodyPr>
            <a:normAutofit/>
          </a:bodyPr>
          <a:lstStyle/>
          <a:p>
            <a:pPr algn="ctr"/>
            <a:r>
              <a:rPr lang="en-US" sz="7200" dirty="0" smtClean="0"/>
              <a:t>THANK YOU</a:t>
            </a:r>
            <a:endParaRPr lang="en-US" sz="7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013" y="1974922"/>
            <a:ext cx="2911077" cy="388143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020" y="1974922"/>
            <a:ext cx="2930979" cy="39079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3008770" y="5697228"/>
            <a:ext cx="4318444" cy="10968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STEPHEN TENKORANG - 00870119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MORRIS NANA ACKON - 00400119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10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options/methods; these are but a few problems that our system aims to solve,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Inaccessible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merchant, Return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instructions are hard to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find, Preferred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payment method not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 and etc.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 options; Customers or individual who are buying or browsing through our store sometimes find it hard to locate the exact products that they are looking for on our website.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options; Some delivery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goods take up to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7-10 working days, with very few options available to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customers,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incorrect orders being delivered, orders not being delivered at all,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oversized and undersized clothes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being delivered, and the driver requiring a lot of guidance to find the delivery location.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30910" y="6119336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4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269919"/>
            <a:ext cx="8596668" cy="3713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trend in our age is the internet, almost everything we do on our day-to-day activities is on the internet. Now almost everyone single person with smartphone shops online and that is the reason why this project is most valid. Online shopping is a norm and these are a few problems our app aims to solve;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Payment options/methods,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online payment services offer easy-to-use, fast and secure ways to pay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goods and services they acquire online. Some notables online payment methods that we’ll be using are; PayPal, mobile money, google pay, bank transfers and payment on delivery options which aims to gain enough trust and confidence from our customers as well as prospects.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 engine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either built-in or integrated into the online store, and its job is to find the products the user is looking for by matching the user’s search keywords with the products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your store. Site search encompasses more than just the search box; it also refers to faceted search, product ranking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synonym management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filters your products based on user queries. All input is matched with product recommendations; be it product name, color, size or product code.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0910" y="6293507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277915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Cart;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add-on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facilitates the purchase of a product or service. It accepts the customer's payment and organizes the distribution of that information to the merchant, 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payment processor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and other parties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online shopping cart is similar to the tangible ones we use at the supermarket, but it wears many more hats. It's also the shelves, the building, 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clearance sign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cash register and often the credit card machine relaying information back to the bank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options;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delivery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will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boosts customer experience, ensures delivery profitability, drives same-day deliveries and helps brands gain end-to-end logistics visibility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This system will eliminate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problems that come with misplaced packages and customer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complaints.</a:t>
            </a:r>
            <a:endParaRPr lang="en-US" sz="16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0910" y="6177392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sz="2400" dirty="0" smtClean="0">
                <a:hlinkClick r:id="rId4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8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08" y="1463167"/>
            <a:ext cx="3661886" cy="1320800"/>
          </a:xfrm>
        </p:spPr>
        <p:txBody>
          <a:bodyPr>
            <a:normAutofit/>
          </a:bodyPr>
          <a:lstStyle/>
          <a:p>
            <a:r>
              <a:rPr lang="en-US" sz="6600" dirty="0" smtClean="0"/>
              <a:t>Logo</a:t>
            </a:r>
            <a:endParaRPr lang="en-US" sz="6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77" y="492533"/>
            <a:ext cx="6851176" cy="5153524"/>
          </a:xfrm>
        </p:spPr>
      </p:pic>
      <p:sp>
        <p:nvSpPr>
          <p:cNvPr id="5" name="Rectangle 4"/>
          <p:cNvSpPr/>
          <p:nvPr/>
        </p:nvSpPr>
        <p:spPr>
          <a:xfrm>
            <a:off x="2430910" y="6119336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943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454" y="2715181"/>
            <a:ext cx="4694766" cy="670560"/>
          </a:xfrm>
        </p:spPr>
        <p:txBody>
          <a:bodyPr/>
          <a:lstStyle/>
          <a:p>
            <a:r>
              <a:rPr lang="en-US" dirty="0"/>
              <a:t>00.Welcome Screen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63" y="220617"/>
            <a:ext cx="6692820" cy="5991497"/>
          </a:xfrm>
        </p:spPr>
      </p:pic>
      <p:sp>
        <p:nvSpPr>
          <p:cNvPr id="5" name="Rectangle 4"/>
          <p:cNvSpPr/>
          <p:nvPr/>
        </p:nvSpPr>
        <p:spPr>
          <a:xfrm>
            <a:off x="2430910" y="6191906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09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754" y="2173741"/>
            <a:ext cx="3597486" cy="1320800"/>
          </a:xfrm>
        </p:spPr>
        <p:txBody>
          <a:bodyPr/>
          <a:lstStyle/>
          <a:p>
            <a:r>
              <a:rPr lang="en-US" dirty="0" smtClean="0"/>
              <a:t>01.Home Screen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879" y="266700"/>
            <a:ext cx="6900091" cy="611958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8754" y="3389314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NEW USER REGISTER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STAFF LOGIN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68053" y="6326166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27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3620346" cy="1320800"/>
          </a:xfrm>
        </p:spPr>
        <p:txBody>
          <a:bodyPr/>
          <a:lstStyle/>
          <a:p>
            <a:r>
              <a:rPr lang="en-US" dirty="0"/>
              <a:t>02.User Register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340" y="274320"/>
            <a:ext cx="6469380" cy="599585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8754" y="3389314"/>
            <a:ext cx="4020396" cy="24599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NAME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PHONE NUMER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PASSWORD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55138" y="6270171"/>
            <a:ext cx="695735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github.com/monaac/SmartKart-App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5038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1526</TotalTime>
  <Words>569</Words>
  <Application>Microsoft Office PowerPoint</Application>
  <PresentationFormat>Widescreen</PresentationFormat>
  <Paragraphs>101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Times New Roman</vt:lpstr>
      <vt:lpstr>Trebuchet MS</vt:lpstr>
      <vt:lpstr>Wingdings</vt:lpstr>
      <vt:lpstr>Wingdings 3</vt:lpstr>
      <vt:lpstr>Facet</vt:lpstr>
      <vt:lpstr>REGENT UNIVERSITY DEPARTMENT OF COMPUTING MOBILE APP DEVELOPMENT  PROJECT TOPIC  DESIGN AND IMPLEMENTATION OF AN ANDROID APPLICATION FOR AN ONLNE FASHION SHOP</vt:lpstr>
      <vt:lpstr>IDEAS</vt:lpstr>
      <vt:lpstr>PROBLEM DEFINITION</vt:lpstr>
      <vt:lpstr>PROBLEM SOLUTION</vt:lpstr>
      <vt:lpstr>PROBLEM SOLUTION</vt:lpstr>
      <vt:lpstr>Logo</vt:lpstr>
      <vt:lpstr>00.Welcome Screen</vt:lpstr>
      <vt:lpstr>01.Home Screen</vt:lpstr>
      <vt:lpstr>02.User Register</vt:lpstr>
      <vt:lpstr>03.User Login</vt:lpstr>
      <vt:lpstr>04.User Home Screen</vt:lpstr>
      <vt:lpstr>05.A.Sub-Category selection</vt:lpstr>
      <vt:lpstr>05.B.Recycler View of Items</vt:lpstr>
      <vt:lpstr>06.Item Display</vt:lpstr>
      <vt:lpstr>07.Place Order</vt:lpstr>
      <vt:lpstr>08.Success Message</vt:lpstr>
      <vt:lpstr>09.Admin Login</vt:lpstr>
      <vt:lpstr>10.Admin Home Page</vt:lpstr>
      <vt:lpstr>11.Staff Register</vt:lpstr>
      <vt:lpstr>12.Add Stock</vt:lpstr>
      <vt:lpstr>13.Success Message</vt:lpstr>
      <vt:lpstr>14.Staff Login</vt:lpstr>
      <vt:lpstr>15.Select order to deliver</vt:lpstr>
      <vt:lpstr>16.Confirm order delivery from customer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REGENT UNIVERSITY DEPARTMENT OF COMPUTING MOBILE APP DEVELOPMENT  PROJECT TOPIC  DESIGN AND IMPLEMENTATION OF AN ANDROID APPLICATION FOR AN ONLNE FASHION SHOP</dc:title>
  <dc:creator>Kwesi</dc:creator>
  <cp:lastModifiedBy>Moris</cp:lastModifiedBy>
  <cp:revision>35</cp:revision>
  <dcterms:created xsi:type="dcterms:W3CDTF">2021-10-19T14:20:33Z</dcterms:created>
  <dcterms:modified xsi:type="dcterms:W3CDTF">2021-11-28T21:10:35Z</dcterms:modified>
</cp:coreProperties>
</file>